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5" r:id="rId7"/>
    <p:sldId id="268" r:id="rId8"/>
    <p:sldId id="266" r:id="rId9"/>
    <p:sldId id="267" r:id="rId10"/>
    <p:sldId id="269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3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236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2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2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64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60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42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61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40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15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63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32D74-A4AC-4875-AFE1-0AF39617D5E4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F2792-1E9F-47E9-B190-BE229FF1A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0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33670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по художественно-эстетическому развитию детей дошкольного возраста «Осень бывает разная: золотая, желтая,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красная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средняя группа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 :Харлова Т.В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487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PHOTO-2025-11-20-20-50-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7" y="140803"/>
            <a:ext cx="3600000" cy="4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600400" cy="480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730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ручной труд имеет большое значение для гармоничного развития ребенка. Способствует развитию образного, эмоционального восприятия представления о предметах и явлениях окружающего, является непременным условием развития воображения; разнообразие материала рождает у детей оригинальные идеи, развивает фантазию и воображение, вызывает придумывать новые конструкции и учит использовать их в игре.</a:t>
            </a:r>
            <a:b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74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Актуальность:  Занятия ручным трудом и рисованием позволяют развивать творческие задатки дошкольников, мелкую моторику пальцев рук;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самоутверждаться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проявляя индивидуальность и получая результат своего художественного творчества. В процессе занятий художественным трудом формируются все психические процессы, развиваются художественно-творческие способности и положительно-эмоциональное восприятие окружающего мира. Формирование трудовых навыков и умений происходит в едином процессе ознакомления детей с творчеством, культурой и эстетическими ценностями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3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Учить детей отражать свои впечатления от золотой осени в поделках, рисунках, передавать её колорит. Использование детских работ в оформлении группы, помещений детского сада.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Создание творческой, доброжелательной обстановки в свободной художественной  и ручной деятельности.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Развитие эстетического восприятия детей через наблюдение природы на экскурсиях, прогулках,  иллюстрациях и картинах художников.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 Развивать творческое воображение, художественный вкус, творческую инициативу.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Учить детей, мастерить, изображать несложные сюжеты и предметы объектов природы под руководством воспитателя.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Создавать индивидуальные и коллективные работы из природного, бросового материала, бумаги, соленого теста, пейзажные композиции.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та: длительный (3 месяца).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23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i="1" dirty="0">
                <a:solidFill>
                  <a:srgbClr val="FF0000"/>
                </a:solidFill>
              </a:rPr>
              <a:t>Чтение художественной литературы, пословиц и поговорок о природе и явлениях </a:t>
            </a:r>
            <a:r>
              <a:rPr lang="ru-RU" sz="2700" b="1" i="1" dirty="0" smtClean="0">
                <a:solidFill>
                  <a:srgbClr val="FF0000"/>
                </a:solidFill>
              </a:rPr>
              <a:t>осени</a:t>
            </a:r>
            <a:r>
              <a:rPr lang="ru-RU" sz="2700" b="1" i="1" dirty="0">
                <a:solidFill>
                  <a:srgbClr val="FF0000"/>
                </a:solidFill>
              </a:rPr>
              <a:t/>
            </a:r>
            <a:br>
              <a:rPr lang="ru-RU" sz="2700" b="1" i="1" dirty="0">
                <a:solidFill>
                  <a:srgbClr val="FF0000"/>
                </a:solidFill>
              </a:rPr>
            </a:br>
            <a:r>
              <a:rPr lang="ru-RU" sz="1800" b="1" i="1" dirty="0" err="1">
                <a:solidFill>
                  <a:srgbClr val="002060"/>
                </a:solidFill>
              </a:rPr>
              <a:t>З.Федоровская</a:t>
            </a:r>
            <a:r>
              <a:rPr lang="ru-RU" sz="1800" b="1" i="1" dirty="0">
                <a:solidFill>
                  <a:srgbClr val="002060"/>
                </a:solidFill>
              </a:rPr>
              <a:t> «Осень»; </a:t>
            </a:r>
            <a:r>
              <a:rPr lang="ru-RU" sz="1800" b="1" i="1" dirty="0" err="1">
                <a:solidFill>
                  <a:srgbClr val="002060"/>
                </a:solidFill>
              </a:rPr>
              <a:t>К.Бальмонт</a:t>
            </a:r>
            <a:r>
              <a:rPr lang="ru-RU" sz="1800" b="1" i="1" dirty="0">
                <a:solidFill>
                  <a:srgbClr val="002060"/>
                </a:solidFill>
              </a:rPr>
              <a:t> «Осень во дворе»; В. Степанов «Сентябрь», «Октябрь», «Ноябрь»; И. Бунин «Листопад»; А.С. Пушкин «Уж небо осенью дышало»; В. Берестов «Тучка»; М. </a:t>
            </a:r>
            <a:r>
              <a:rPr lang="ru-RU" sz="1800" b="1" i="1" dirty="0" err="1">
                <a:solidFill>
                  <a:srgbClr val="002060"/>
                </a:solidFill>
              </a:rPr>
              <a:t>Яснов</a:t>
            </a:r>
            <a:r>
              <a:rPr lang="ru-RU" sz="1800" b="1" i="1" dirty="0">
                <a:solidFill>
                  <a:srgbClr val="002060"/>
                </a:solidFill>
              </a:rPr>
              <a:t> «Дождик».</a:t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- проза: «Букет» Ю. Коваль; «Бабушкин садик» С. Георгиев; «Грибы» В. Катаев; «Туман» М. Гумилёвская; «Белка готовится к зиме» Г. </a:t>
            </a:r>
            <a:r>
              <a:rPr lang="ru-RU" sz="1800" b="1" i="1" dirty="0" err="1">
                <a:solidFill>
                  <a:srgbClr val="002060"/>
                </a:solidFill>
              </a:rPr>
              <a:t>Скребицкий</a:t>
            </a:r>
            <a:r>
              <a:rPr lang="ru-RU" sz="1800" b="1" i="1" dirty="0">
                <a:solidFill>
                  <a:srgbClr val="002060"/>
                </a:solidFill>
              </a:rPr>
              <a:t>.</a:t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- пословицы и поговорки на осеннею тематику; осенние приметы.</a:t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- викторина загадок про осень.</a:t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       </a:t>
            </a:r>
            <a:r>
              <a:rPr lang="ru-RU" sz="1800" b="1" i="1" dirty="0">
                <a:solidFill>
                  <a:srgbClr val="FF0000"/>
                </a:solidFill>
              </a:rPr>
              <a:t> </a:t>
            </a:r>
            <a:r>
              <a:rPr lang="ru-RU" sz="2700" b="1" i="1" dirty="0">
                <a:solidFill>
                  <a:srgbClr val="FF0000"/>
                </a:solidFill>
              </a:rPr>
              <a:t>Знакомство с музыкальными произведениями</a:t>
            </a:r>
            <a:r>
              <a:rPr lang="ru-RU" sz="2700" b="1" i="1" dirty="0">
                <a:solidFill>
                  <a:srgbClr val="002060"/>
                </a:solidFill>
              </a:rPr>
              <a:t>:</a:t>
            </a:r>
            <a:br>
              <a:rPr lang="ru-RU" sz="2700" b="1" i="1" dirty="0">
                <a:solidFill>
                  <a:srgbClr val="00206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- прослушивание музыкальных произведений: Вивальди цикл "Времена года" "Осень "; Чайковский цикл "Времена года" «Сентябрь. Охота», «Октябрь. Осенняя песня», «Ноябрь. На тройке».</a:t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- разучивание песен А. Филлипенко, </a:t>
            </a:r>
            <a:r>
              <a:rPr lang="ru-RU" sz="1800" b="1" i="1" dirty="0" err="1">
                <a:solidFill>
                  <a:srgbClr val="002060"/>
                </a:solidFill>
              </a:rPr>
              <a:t>Т.Волгиной</a:t>
            </a:r>
            <a:r>
              <a:rPr lang="ru-RU" sz="1800" b="1" i="1" dirty="0">
                <a:solidFill>
                  <a:srgbClr val="002060"/>
                </a:solidFill>
              </a:rPr>
              <a:t> «Урожайная», «Осень наступила»</a:t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2700" b="1" i="1" dirty="0">
                <a:solidFill>
                  <a:srgbClr val="FF0000"/>
                </a:solidFill>
              </a:rPr>
              <a:t>Игровая деятельность:</a:t>
            </a:r>
            <a:br>
              <a:rPr lang="ru-RU" sz="2700" b="1" i="1" dirty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- дидактические игры: «Угадай растение по описанию (названию)»,  «Найди листок, какой покажу», «Кто быстрее найдет нужное дерево», «Найди пару».</a:t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- сюжетно-ролевые игры: «Путешествие в осенний лес», «Поездка в гости к бабушке»,  «Отдых на природе с семьей».</a:t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- подвижные игры: «Осенние листочки», «Кто быстрее добежит до березы», «Перелетные птицы», «Солнышко и дождик», «Холодный ветерок», «Дождик лей»</a:t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1800" b="1" i="1" dirty="0">
                <a:solidFill>
                  <a:srgbClr val="002060"/>
                </a:solidFill>
              </a:rPr>
              <a:t>- игры-ситуации: «Какая погода лучше?», «Природный материал», «Волшебная бу</a:t>
            </a:r>
            <a:r>
              <a:rPr lang="ru-RU" sz="1600" dirty="0"/>
              <a:t>мага».</a:t>
            </a:r>
            <a:br>
              <a:rPr lang="ru-RU" sz="1600" dirty="0"/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5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консультации: «Знакомство с разными техниками ручного и художественного труда», «Красота вокруг нас»;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индивидуальные беседы: «Наблюдайте с ребенком», «Предлагайте ребенку»;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детских работ: поделок и рисунков, как индивидуальных, так и коллективных.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   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по совместной деятельности родителей, детей и педагогов: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      - Осеннее развлечение «Осень золотая»;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      - Фотовыставка «Дети и Осень»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      - Оформление выставки семейного творчества «Осень на опушке  краски разводила…»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   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проекта: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     - Оформление детскими работами группы и помещения детского сада.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8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t_xar\Downloads\PHOTO-2025-11-20-20-51-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20820"/>
            <a:ext cx="3311936" cy="441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302"/>
            <a:ext cx="3456384" cy="482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295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92220"/>
            <a:ext cx="3779896" cy="545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312368" cy="498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44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924000" cy="5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2656"/>
            <a:ext cx="3168000" cy="42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13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99644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672000" cy="48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799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92</Words>
  <Application>Microsoft Office PowerPoint</Application>
  <PresentationFormat>Экран (4:3)</PresentationFormat>
  <Paragraphs>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Проект по художественно-эстетическому развитию детей дошкольного возраста «Осень бывает разная: золотая, желтая, красная  средняя группа Воспитатель :Харлова Т.В</vt:lpstr>
      <vt:lpstr>Актуальность:  Занятия ручным трудом и рисованием позволяют развивать творческие задатки дошкольников, мелкую моторику пальцев рук; самоутверждаться, проявляя индивидуальность и получая результат своего художественного творчества. В процессе занятий художественным трудом формируются все психические процессы, развиваются художественно-творческие способности и положительно-эмоциональное восприятие окружающего мира. Формирование трудовых навыков и умений происходит в едином процессе ознакомления детей с творчеством, культурой и эстетическими ценностями.. </vt:lpstr>
      <vt:lpstr>Цель: Учить детей отражать свои впечатления от золотой осени в поделках, рисунках, передавать её колорит. Использование детских работ в оформлении группы, помещений детского сада. Задачи проекта: - Создание творческой, доброжелательной обстановки в свободной художественной  и ручной деятельности. - Развитие эстетического восприятия детей через наблюдение природы на экскурсиях, прогулках,  иллюстрациях и картинах художников. - Развивать творческое воображение, художественный вкус, творческую инициативу. - Учить детей, мастерить, изображать несложные сюжеты и предметы объектов природы под руководством воспитателя. - Создавать индивидуальные и коллективные работы из природного, бросового материала, бумаги, соленого теста, пейзажные композиции. Продолжительность проекта: длительный (3 месяца). </vt:lpstr>
      <vt:lpstr>Чтение художественной литературы, пословиц и поговорок о природе и явлениях осени З.Федоровская «Осень»; К.Бальмонт «Осень во дворе»; В. Степанов «Сентябрь», «Октябрь», «Ноябрь»; И. Бунин «Листопад»; А.С. Пушкин «Уж небо осенью дышало»; В. Берестов «Тучка»; М. Яснов «Дождик». - проза: «Букет» Ю. Коваль; «Бабушкин садик» С. Георгиев; «Грибы» В. Катаев; «Туман» М. Гумилёвская; «Белка готовится к зиме» Г. Скребицкий. - пословицы и поговорки на осеннею тематику; осенние приметы. - викторина загадок про осень.         Знакомство с музыкальными произведениями: - прослушивание музыкальных произведений: Вивальди цикл "Времена года" "Осень "; Чайковский цикл "Времена года" «Сентябрь. Охота», «Октябрь. Осенняя песня», «Ноябрь. На тройке». - разучивание песен А. Филлипенко, Т.Волгиной «Урожайная», «Осень наступила» Игровая деятельность: - дидактические игры: «Угадай растение по описанию (названию)»,  «Найди листок, какой покажу», «Кто быстрее найдет нужное дерево», «Найди пару». - сюжетно-ролевые игры: «Путешествие в осенний лес», «Поездка в гости к бабушке»,  «Отдых на природе с семьей». - подвижные игры: «Осенние листочки», «Кто быстрее добежит до березы», «Перелетные птицы», «Солнышко и дождик», «Холодный ветерок», «Дождик лей» - игры-ситуации: «Какая погода лучше?», «Природный материал», «Волшебная бумага». </vt:lpstr>
      <vt:lpstr>Работа с родителями:  консультации: «Знакомство с разными техниками ручного и художественного труда», «Красота вокруг нас»; индивидуальные беседы: «Наблюдайте с ребенком», «Предлагайте ребенку»; выставка детских работ: поделок и рисунков, как индивидуальных, так и коллективных.      Работа по совместной деятельности родителей, детей и педагогов:         - Осеннее развлечение «Осень золотая»;         - Фотовыставка «Дети и Осень»           - Оформление выставки семейного творчества «Осень на опушке  краски разводила…»      Презентация проекта:        - Оформление детскими работами группы и помещения детского сада.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Заключение: ручной труд имеет большое значение для гармоничного развития ребенка. Способствует развитию образного, эмоционального восприятия представления о предметах и явлениях окружающего, является непременным условием развития воображения; разнообразие материала рождает у детей оригинальные идеи, развивает фантазию и воображение, вызывает придумывать новые конструкции и учит использовать их в игре.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художественно-эстетическому развитию детей дошкольного возраста «Осень бывает разная: золотая, желтая, красная»        средняя группа Воспитатель:Харлова Т.В</dc:title>
  <dc:creator>Татьяна Харлова</dc:creator>
  <cp:lastModifiedBy>Татьяна Харлова</cp:lastModifiedBy>
  <cp:revision>5</cp:revision>
  <dcterms:created xsi:type="dcterms:W3CDTF">2025-11-20T15:03:15Z</dcterms:created>
  <dcterms:modified xsi:type="dcterms:W3CDTF">2025-11-20T16:06:13Z</dcterms:modified>
</cp:coreProperties>
</file>