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D649-3B0A-4104-B539-13CA2D1653C7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AFFB-6237-480A-B640-A279F8D43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071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D649-3B0A-4104-B539-13CA2D1653C7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AFFB-6237-480A-B640-A279F8D43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961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D649-3B0A-4104-B539-13CA2D1653C7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AFFB-6237-480A-B640-A279F8D43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107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D649-3B0A-4104-B539-13CA2D1653C7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AFFB-6237-480A-B640-A279F8D43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55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D649-3B0A-4104-B539-13CA2D1653C7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AFFB-6237-480A-B640-A279F8D43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04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D649-3B0A-4104-B539-13CA2D1653C7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AFFB-6237-480A-B640-A279F8D43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192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D649-3B0A-4104-B539-13CA2D1653C7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AFFB-6237-480A-B640-A279F8D43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346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D649-3B0A-4104-B539-13CA2D1653C7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AFFB-6237-480A-B640-A279F8D43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786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D649-3B0A-4104-B539-13CA2D1653C7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AFFB-6237-480A-B640-A279F8D43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477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D649-3B0A-4104-B539-13CA2D1653C7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AFFB-6237-480A-B640-A279F8D43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304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D649-3B0A-4104-B539-13CA2D1653C7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AFFB-6237-480A-B640-A279F8D43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06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FD649-3B0A-4104-B539-13CA2D1653C7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7AFFB-6237-480A-B640-A279F8D43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54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4941168"/>
            <a:ext cx="3848472" cy="1440160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Харлова Татьяна Владимировна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45186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263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pPr algn="l"/>
            <a:r>
              <a:rPr lang="ru-RU" sz="1800" b="0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Применение передовых инновационных технологий дает возможность мне как педагогу добиться намеченных целей, сделать процесс ознакомления ребенка с окружающим миром наиболее интересным и запоминающимся. Так в своей педагогической практике наряду с применением иных различных передовых технологий, я использую инновационную игровую развивающую технологию «</a:t>
            </a:r>
            <a:r>
              <a:rPr lang="ru-RU" sz="18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18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18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            Данное дидактическое пособие посвящено теме пожарной безопасности детей. Обучение правилам пожарной безопасности является одним из важнейших моментов безопасности жизнедеятельности для детей, а в связи с тем, что информации, которую необходимо донести детям по этой теме много, но вся она расположена отдельно друг от друга. Поэтому передо мной встала необходимость собрать всю информацию в единую папку – «</a:t>
            </a:r>
            <a:r>
              <a:rPr lang="ru-RU" sz="18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18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». Разработанное дидактическое пособие «</a:t>
            </a:r>
            <a:r>
              <a:rPr lang="ru-RU" sz="18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18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» предназначено для педагогов дошкольного учреждения в работе с детьми старшего дошкольного возраста, а также для детей в их самостоятельной и игровой деятельности.</a:t>
            </a:r>
            <a:br>
              <a:rPr lang="ru-RU" sz="18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52738"/>
            <a:ext cx="77724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811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692696"/>
            <a:ext cx="4896544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1484784"/>
            <a:ext cx="3967335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772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96044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4221088" cy="486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370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8204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52736"/>
            <a:ext cx="4392487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675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57" y="0"/>
            <a:ext cx="91833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8" y="332656"/>
            <a:ext cx="3909539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407707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686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7104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53</Words>
  <Application>Microsoft Office PowerPoint</Application>
  <PresentationFormat>Экран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    Применение передовых инновационных технологий дает возможность мне как педагогу добиться намеченных целей, сделать процесс ознакомления ребенка с окружающим миром наиболее интересным и запоминающимся. Так в своей педагогической практике наряду с применением иных различных передовых технологий, я использую инновационную игровую развивающую технологию «Лэпбук».             Данное дидактическое пособие посвящено теме пожарной безопасности детей. Обучение правилам пожарной безопасности является одним из важнейших моментов безопасности жизнедеятельности для детей, а в связи с тем, что информации, которую необходимо донести детям по этой теме много, но вся она расположена отдельно друг от друга. Поэтому передо мной встала необходимость собрать всю информацию в единую папку – «лэпбук». Разработанное дидактическое пособие «лэпбук» предназначено для педагогов дошкольного учреждения в работе с детьми старшего дошкольного возраста, а также для детей в их самостоятельной и игровой деятельности.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Харлова</dc:creator>
  <cp:lastModifiedBy>Татьяна Харлова</cp:lastModifiedBy>
  <cp:revision>3</cp:revision>
  <dcterms:created xsi:type="dcterms:W3CDTF">2025-03-05T14:19:37Z</dcterms:created>
  <dcterms:modified xsi:type="dcterms:W3CDTF">2025-03-05T14:50:46Z</dcterms:modified>
</cp:coreProperties>
</file>