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6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3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2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4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6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2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3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2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6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C76A1-C52F-46D3-BA2F-7975A27C9CF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F238-088F-4648-ACDB-FE967A121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05" y="0"/>
            <a:ext cx="93008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872207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Детский проект «Защитники отечества»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157192"/>
            <a:ext cx="4427984" cy="15841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Вторая младшая группа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Харлова Татьяна Владимировна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84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60" y="0"/>
            <a:ext cx="9183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Актуальность проекта: В силу последних перемен все более заметной стала утрата нашим обществом традиционного российского патриотического сознания. В связи с этим очевидна неотложность решения острейших проблем воспитания патриотизма в работе с детьми дошкольного возраста. Исторически сложилось так, что любовь к Родине, патриотизм во все времена в Российском государстве были чертой национального характера. Не менее важным условием нравственно-патриотического воспитания детей является тесная взаимосвязь по данному вопросу с родителями. Взаимодействие с родителями способствует бережному отношению к традициям, сохранению семейных связей. В настоящее время эта работа актуальна и особенно трудна, требует большого такта и терпения, так как в молодых семьях вопросы воспитания патриотизма, гражданственности не считаются важными и зачастую, вызывают лишь недоумение.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проекта: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формирование чувства патриотизма у детей среднего дошкольного возраста;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приобщение родителей к участию в жизни детского сада.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Задачи проекта: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дать знания детям о Российской армии, уточнить их представления о родах войск;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развивать у детей познавательную активность, творческие способности;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продолжать воспитывать у детей патриотические чувства к Родине, гордость за нашу историю;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развивать и обогащать речь детей, повышать эрудицию и интеллект;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проводить работу с родителями, привлекая их к патриотическому воспитанию детей в семье. 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Участие родителей в реализации проекта: Обеспечение преемственности в воспитании ребенка в детском учреждении и в семье. Привлечение родителей к совместной вместе с детьми и педагогами деятельности</a:t>
            </a:r>
            <a:r>
              <a:rPr lang="ru-RU" sz="1400" dirty="0"/>
              <a:t>.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9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группе для детей создана  образовательно пространственная среда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356484" cy="541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15773400"/>
            <a:ext cx="792000" cy="10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59"/>
            <a:ext cx="4104456" cy="541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40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Разработаны и внедрены дидактические настольные игры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36724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88843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88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Подобрана литература и иллюстрации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200"/>
            <a:ext cx="4392488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044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38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Проведено физкультурно музыкальное мероприятие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00200"/>
            <a:ext cx="8352928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20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1544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Детский проект «Защитники отечества»</vt:lpstr>
      <vt:lpstr>Актуальность проекта: В силу последних перемен все более заметной стала утрата нашим обществом традиционного российского патриотического сознания. В связи с этим очевидна неотложность решения острейших проблем воспитания патриотизма в работе с детьми дошкольного возраста. Исторически сложилось так, что любовь к Родине, патриотизм во все времена в Российском государстве были чертой национального характера. Не менее важным условием нравственно-патриотического воспитания детей является тесная взаимосвязь по данному вопросу с родителями. Взаимодействие с родителями способствует бережному отношению к традициям, сохранению семейных связей. В настоящее время эта работа актуальна и особенно трудна, требует большого такта и терпения, так как в молодых семьях вопросы воспитания патриотизма, гражданственности не считаются важными и зачастую, вызывают лишь недоумение.  Цель проекта:  - формирование чувства патриотизма у детей среднего дошкольного возраста;  - приобщение родителей к участию в жизни детского сада.  Задачи проекта:  - дать знания детям о Российской армии, уточнить их представления о родах войск;  - развивать у детей познавательную активность, творческие способности;  - продолжать воспитывать у детей патриотические чувства к Родине, гордость за нашу историю;  - развивать и обогащать речь детей, повышать эрудицию и интеллект;  - проводить работу с родителями, привлекая их к патриотическому воспитанию детей в семье.  Участие родителей в реализации проекта: Обеспечение преемственности в воспитании ребенка в детском учреждении и в семье. Привлечение родителей к совместной вместе с детьми и педагогами деятельности. </vt:lpstr>
      <vt:lpstr>В группе для детей создана  образовательно пространственная среда</vt:lpstr>
      <vt:lpstr>Разработаны и внедрены дидактические настольные игры</vt:lpstr>
      <vt:lpstr>Подобрана литература и иллюстрации</vt:lpstr>
      <vt:lpstr>Проведено физкультурно музыкальное мероприятие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проект «Защитники отечества»</dc:title>
  <dc:creator>Татьяна Харлова</dc:creator>
  <cp:lastModifiedBy>Татьяна Харлова</cp:lastModifiedBy>
  <cp:revision>6</cp:revision>
  <dcterms:created xsi:type="dcterms:W3CDTF">2025-02-26T14:54:20Z</dcterms:created>
  <dcterms:modified xsi:type="dcterms:W3CDTF">2025-02-26T15:54:57Z</dcterms:modified>
</cp:coreProperties>
</file>